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FCB1-6A6E-4E28-A15C-549CA2AD61E7}" type="datetimeFigureOut">
              <a:rPr lang="nl-NL" smtClean="0"/>
              <a:pPr/>
              <a:t>2-6-2013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539552" y="476673"/>
            <a:ext cx="7916416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Faire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(= doen/maken)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3200" u="sng" dirty="0" smtClean="0"/>
              <a:t>vervoeging			vertaling		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>
                <a:solidFill>
                  <a:schemeClr val="tx1"/>
                </a:solidFill>
              </a:rPr>
              <a:t>je </a:t>
            </a:r>
            <a:r>
              <a:rPr lang="nl-NL" sz="3200" b="1" dirty="0" err="1">
                <a:solidFill>
                  <a:srgbClr val="FF0000"/>
                </a:solidFill>
              </a:rPr>
              <a:t>f</a:t>
            </a:r>
            <a:r>
              <a:rPr lang="nl-NL" sz="3200" b="1" dirty="0" err="1" smtClean="0">
                <a:solidFill>
                  <a:srgbClr val="FF0000"/>
                </a:solidFill>
              </a:rPr>
              <a:t>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ik doe/maak</a:t>
            </a:r>
            <a:endParaRPr lang="nl-NL" sz="32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sz="3200" dirty="0" err="1" smtClean="0">
                <a:solidFill>
                  <a:schemeClr val="tx1"/>
                </a:solidFill>
              </a:rPr>
              <a:t>tu</a:t>
            </a:r>
            <a:r>
              <a:rPr lang="nl-NL" sz="3200" dirty="0" smtClean="0">
                <a:solidFill>
                  <a:schemeClr val="tx1"/>
                </a:solidFill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fais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jij doet/maakt</a:t>
            </a:r>
          </a:p>
          <a:p>
            <a:pPr>
              <a:buNone/>
            </a:pP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fait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hij/zij/men doet/maakt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nous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faisons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wij doen/maken</a:t>
            </a:r>
          </a:p>
          <a:p>
            <a:pPr>
              <a:buNone/>
            </a:pPr>
            <a:r>
              <a:rPr lang="nl-NL" sz="3200" dirty="0" err="1" smtClean="0"/>
              <a:t>vous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faites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jullie doen/maken</a:t>
            </a:r>
            <a:br>
              <a:rPr lang="nl-NL" sz="3200" dirty="0" smtClean="0"/>
            </a:br>
            <a:r>
              <a:rPr lang="nl-NL" sz="3200" dirty="0" smtClean="0"/>
              <a:t>  				u doet/maakt</a:t>
            </a:r>
          </a:p>
          <a:p>
            <a:pPr>
              <a:buNone/>
            </a:pPr>
            <a:r>
              <a:rPr lang="nl-NL" sz="3200" dirty="0" err="1" smtClean="0"/>
              <a:t>ils</a:t>
            </a:r>
            <a:r>
              <a:rPr lang="nl-NL" sz="3200" dirty="0" smtClean="0"/>
              <a:t>/</a:t>
            </a:r>
            <a:r>
              <a:rPr lang="nl-NL" sz="3200" dirty="0" err="1" smtClean="0"/>
              <a:t>elles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font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zij doen/maken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combinatie met sport</a:t>
            </a:r>
            <a:endParaRPr lang="nl-NL" sz="3200" dirty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du/de la/de l’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 sportnaam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u="sng" dirty="0" smtClean="0"/>
              <a:t>lidwoord		du/de la/de l’	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foot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/>
              <a:t>	</a:t>
            </a:r>
            <a:r>
              <a:rPr lang="nl-NL" sz="3200" dirty="0" smtClean="0"/>
              <a:t>la			</a:t>
            </a:r>
            <a:r>
              <a:rPr lang="nl-NL" sz="3200" b="1" dirty="0" smtClean="0">
                <a:solidFill>
                  <a:srgbClr val="FF0000"/>
                </a:solidFill>
              </a:rPr>
              <a:t>de la</a:t>
            </a:r>
            <a:r>
              <a:rPr lang="nl-NL" sz="3200" b="1" dirty="0" smtClean="0"/>
              <a:t>	</a:t>
            </a:r>
            <a:r>
              <a:rPr lang="nl-NL" sz="3200" dirty="0" smtClean="0"/>
              <a:t>		de la </a:t>
            </a:r>
            <a:r>
              <a:rPr lang="nl-NL" sz="3200" dirty="0" err="1" smtClean="0"/>
              <a:t>danse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/>
              <a:t>	</a:t>
            </a:r>
            <a:r>
              <a:rPr lang="nl-NL" sz="3200" dirty="0" smtClean="0"/>
              <a:t>l’			</a:t>
            </a:r>
            <a:r>
              <a:rPr lang="nl-NL" sz="3200" b="1" dirty="0" smtClean="0">
                <a:solidFill>
                  <a:srgbClr val="FF0000"/>
                </a:solidFill>
              </a:rPr>
              <a:t>de l’</a:t>
            </a:r>
            <a:r>
              <a:rPr lang="nl-NL" sz="3200" b="1" dirty="0" smtClean="0">
                <a:solidFill>
                  <a:srgbClr val="00B050"/>
                </a:solidFill>
              </a:rPr>
              <a:t>	</a:t>
            </a:r>
            <a:r>
              <a:rPr lang="nl-NL" sz="3200" dirty="0" smtClean="0"/>
              <a:t>		de </a:t>
            </a:r>
            <a:r>
              <a:rPr lang="nl-NL" sz="3200" dirty="0" err="1" smtClean="0"/>
              <a:t>l’équitation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  <a:endParaRPr lang="nl-NL" sz="3200" noProof="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Ik voetbal./Ik doe aan voetbal.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fais</a:t>
            </a:r>
            <a:r>
              <a:rPr kumimoji="0" lang="nl-NL" sz="3200" b="1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foot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Zij danst./Zij doet aan dansen.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3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fait de la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danse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Wij rijden paard./Wij doen aan paardrijden.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faisons</a:t>
            </a:r>
            <a:r>
              <a:rPr kumimoji="0" lang="nl-NL" sz="3200" b="1" i="1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nl-NL" sz="320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équitation</a:t>
            </a:r>
            <a:r>
              <a:rPr kumimoji="0" lang="nl-NL" sz="320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op!</a:t>
            </a:r>
            <a:endParaRPr lang="nl-NL" sz="3200" u="sng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combinatie met onderstaande werkwoorden,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krijgen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sporten het 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normale lidwoord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nl-NL" sz="3200" dirty="0"/>
              <a:t/>
            </a:r>
            <a:br>
              <a:rPr lang="nl-NL" sz="3200" dirty="0"/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- 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aimer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(houden van, leuk vinden)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	- </a:t>
            </a:r>
            <a:r>
              <a:rPr lang="nl-NL" sz="3200" i="1" noProof="0" dirty="0" err="1" smtClean="0"/>
              <a:t>préférer</a:t>
            </a:r>
            <a:r>
              <a:rPr lang="nl-NL" sz="3200" noProof="0" dirty="0" smtClean="0"/>
              <a:t> 	(</a:t>
            </a:r>
            <a:r>
              <a:rPr lang="nl-NL" sz="3200" noProof="0" dirty="0" smtClean="0"/>
              <a:t>leuker/leukst </a:t>
            </a:r>
            <a:r>
              <a:rPr lang="nl-NL" sz="3200" noProof="0" dirty="0" smtClean="0"/>
              <a:t>vinden)</a:t>
            </a:r>
            <a:br>
              <a:rPr lang="nl-NL" sz="3200" noProof="0" dirty="0" smtClean="0"/>
            </a:br>
            <a:r>
              <a:rPr lang="nl-NL" sz="3200" noProof="0" dirty="0" smtClean="0"/>
              <a:t>- </a:t>
            </a:r>
            <a:r>
              <a:rPr lang="nl-NL" sz="3200" i="1" noProof="0" dirty="0" err="1" smtClean="0"/>
              <a:t>adorer</a:t>
            </a:r>
            <a:r>
              <a:rPr lang="nl-NL" sz="3200" noProof="0" dirty="0" smtClean="0"/>
              <a:t>		(dol zijn op)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	- </a:t>
            </a:r>
            <a:r>
              <a:rPr lang="nl-NL" sz="3200" i="1" noProof="0" dirty="0" err="1" smtClean="0"/>
              <a:t>détester</a:t>
            </a:r>
            <a:r>
              <a:rPr lang="nl-NL" sz="3200" noProof="0" dirty="0" smtClean="0"/>
              <a:t>	(een hekel hebben aan)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  <a:endParaRPr lang="nl-NL" sz="3200" noProof="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Ik houd van skiën.</a:t>
            </a:r>
            <a:br>
              <a:rPr lang="nl-NL" sz="3200" dirty="0" smtClean="0"/>
            </a:b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J’aime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ski.</a:t>
            </a:r>
            <a:b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Zij zijn dol op zwemmen.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adorent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natation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Jij hebt een hekel aan aerobic.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détestes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nl-NL" sz="320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aérobic</a:t>
            </a:r>
            <a:r>
              <a:rPr lang="nl-NL" sz="3200" i="1" dirty="0"/>
              <a:t>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Office PowerPoint</Application>
  <PresentationFormat>Diavoorstelling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4</cp:revision>
  <dcterms:created xsi:type="dcterms:W3CDTF">2012-05-05T09:14:05Z</dcterms:created>
  <dcterms:modified xsi:type="dcterms:W3CDTF">2013-06-02T12:26:44Z</dcterms:modified>
</cp:coreProperties>
</file>